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6" r:id="rId4"/>
    <p:sldId id="278" r:id="rId5"/>
    <p:sldId id="279" r:id="rId6"/>
    <p:sldId id="271" r:id="rId7"/>
    <p:sldId id="274" r:id="rId8"/>
    <p:sldId id="270" r:id="rId9"/>
    <p:sldId id="272" r:id="rId10"/>
    <p:sldId id="275" r:id="rId11"/>
    <p:sldId id="268" r:id="rId12"/>
    <p:sldId id="280" r:id="rId13"/>
    <p:sldId id="281" r:id="rId14"/>
    <p:sldId id="282" r:id="rId15"/>
    <p:sldId id="284" r:id="rId16"/>
    <p:sldId id="285" r:id="rId17"/>
    <p:sldId id="267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25"/>
    <p:restoredTop sz="94639"/>
  </p:normalViewPr>
  <p:slideViewPr>
    <p:cSldViewPr snapToGrid="0" snapToObjects="1">
      <p:cViewPr varScale="1">
        <p:scale>
          <a:sx n="149" d="100"/>
          <a:sy n="149" d="100"/>
        </p:scale>
        <p:origin x="192" y="2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C1F7-9E74-5C41-9FD6-40B7F15D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DEFA1-0893-5349-9F58-336C7E80C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6F341-2C77-E44D-BA5C-5AE4E03A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B6B9-B1BC-B045-A635-49AA9348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F40B-486F-5D4B-99C9-817E9333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BE6-3D43-A24C-A22E-1AFFEC12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E6D8-E1F5-1A45-B9B8-0A0BF121F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0C2D-BA74-2C4C-879D-8BB1C22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448F-9303-8C46-A8C5-0CCBA4C4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AFF4-3BFD-A24F-948B-4DEAD5F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3441-017C-4A40-9F19-351009A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9F2E-9605-4943-9664-48A0AE69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4A4F1-CD90-1947-BCCD-1EB6FFBC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003FC-813C-8342-A26A-C70E4415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5018-5C1E-DE4F-AE46-69000990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42F-F5E9-D44B-B036-EDDCE45A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3CFED-C964-054C-A768-DDC888DC6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9888-09FC-9E4B-86F1-C5CC789C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5B57-AEDF-CC44-AEC9-C3B0639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AB14-DE6B-894B-9D15-C1A4CCD6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FC9C-C3B2-CA4A-BE8F-BB375CB1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4B04-3AF8-0945-B55C-8B43E3118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CBAD-B76A-584A-98C8-572EF0FF8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53C7F-EBBB-D044-A7AF-EF371688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109E-E9EE-834C-9679-CB15D904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B7B7B-0E31-844A-9875-8400CA0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150C-B8DB-EF44-BF49-4BD8CC55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FAB7-6120-F340-8301-8FFBC0004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BFF13-9D87-B74A-896E-D248C47AA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972BE-AA4B-1B43-8F19-CADDC535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308-A726-C045-BCCE-DE4E9A132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F0C44-DF46-774C-A6C4-42A2EE9F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C54A1-1FB1-1542-A47A-578ABD1F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3C5B9-9286-9F4B-A605-6838A661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2945-3EF0-6E44-8771-252F6D6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8C2F-83FF-214D-9E11-394950EC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8995-FE98-DC48-91AA-D3732BA3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8CA41-32D4-B34E-A10F-02C76974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2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49D9-6C29-3D43-B137-A6EBCD7F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377F3-3B4F-CA47-A2E4-E55232F7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ED3C-6908-D047-A312-E6CD26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82B4-E284-0644-9872-2C7250B9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BBE-90A8-A646-A02E-5B47A583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8ECD2-E2F9-E748-84B3-30DC77B1C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BAE6-8406-2B48-B92D-14C2EB16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7469-B099-224E-BC3B-EED6A239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57FA8-4CEC-8644-BBE8-E2A3FB6D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8405-DA72-CC4E-AC6E-2EFC244A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CBD43-B09C-3544-98D6-AA42B567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AC8-3726-4F46-AAB0-88EEE039D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3947C-5CC3-1847-AD87-1150D3B6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C017-14CC-3943-8066-77B16F31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85EF2-091A-1740-9300-477C454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4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AE59B-C268-F040-902B-FA2B0A70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8603-4E3C-0945-87DA-D91F1923F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E2B5E-8683-A048-A3EB-76585B03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D3D0-171D-EC4E-A0E6-5B26E44ED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5817-D600-9E44-83DB-80433369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AUpN5kfiL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7DD7-D695-9047-A5ED-EB42D8DD8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95063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packet of each type of part.</a:t>
            </a:r>
          </a:p>
          <a:p>
            <a:pPr lvl="1"/>
            <a:r>
              <a:rPr lang="en-US" dirty="0"/>
              <a:t>They are laid out in the lab.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195510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9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</a:t>
            </a:r>
            <a:r>
              <a:rPr lang="en-US" dirty="0" err="1"/>
              <a:t>Throughhole</a:t>
            </a:r>
            <a:r>
              <a:rPr lang="en-US" dirty="0"/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</a:t>
            </a:r>
            <a:r>
              <a:rPr lang="en-US" dirty="0" err="1"/>
              <a:t>throughhole</a:t>
            </a:r>
            <a:r>
              <a:rPr lang="en-US" dirty="0"/>
              <a:t>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</a:t>
            </a:r>
            <a:r>
              <a:rPr lang="en-US" dirty="0" err="1"/>
              <a:t>throughhole</a:t>
            </a:r>
            <a:r>
              <a:rPr lang="en-US" dirty="0"/>
              <a:t>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Show your blinking LED to the course staff.</a:t>
            </a:r>
          </a:p>
        </p:txBody>
      </p:sp>
    </p:spTree>
    <p:extLst>
      <p:ext uri="{BB962C8B-B14F-4D97-AF65-F5344CB8AC3E}">
        <p14:creationId xmlns:p14="http://schemas.microsoft.com/office/powerpoint/2010/main" val="161952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95521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2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219613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9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5950" y="2439194"/>
            <a:ext cx="5880100" cy="312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2339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“squeegee”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Applying Solder Paste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2941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77" y="2005853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57337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18312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369</Words>
  <Application>Microsoft Macintosh PowerPoint</Application>
  <PresentationFormat>Widescreen</PresentationFormat>
  <Paragraphs>71</Paragraphs>
  <Slides>18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PCB Assembly </vt:lpstr>
      <vt:lpstr>The PCB Assembly Process</vt:lpstr>
      <vt:lpstr>Align Stencil</vt:lpstr>
      <vt:lpstr>Solder Squeegees</vt:lpstr>
      <vt:lpstr>Our “squeegee”</vt:lpstr>
      <vt:lpstr>Applying Solder Paste</vt:lpstr>
      <vt:lpstr>Part Placement</vt:lpstr>
      <vt:lpstr>Reflow Soldering</vt:lpstr>
      <vt:lpstr>Reflow Video</vt:lpstr>
      <vt:lpstr>Reflow Soldering Results</vt:lpstr>
      <vt:lpstr>Solder Joints</vt:lpstr>
      <vt:lpstr>Process For the Lab: Collect parts, apply paste</vt:lpstr>
      <vt:lpstr>Process For the Lab: Place parts</vt:lpstr>
      <vt:lpstr>Process For the Lab: Reflow and Touch Up</vt:lpstr>
      <vt:lpstr>Process For the Lab: Throughhole Parts</vt:lpstr>
      <vt:lpstr>Process For the Lab: Bring Up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</dc:title>
  <dc:creator>Swanson, Steven</dc:creator>
  <cp:lastModifiedBy>Swanson, Steven</cp:lastModifiedBy>
  <cp:revision>23</cp:revision>
  <dcterms:created xsi:type="dcterms:W3CDTF">2019-02-26T22:10:15Z</dcterms:created>
  <dcterms:modified xsi:type="dcterms:W3CDTF">2019-03-18T06:41:26Z</dcterms:modified>
</cp:coreProperties>
</file>